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6E5075F-7B7E-468F-BB9B-5F368E002947}" type="datetimeFigureOut">
              <a:rPr lang="de-DE" smtClean="0"/>
              <a:t>06.12.2021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0DE797E-024D-4129-9D85-E70228C0E7DF}" type="slidenum">
              <a:rPr lang="de-DE" smtClean="0"/>
              <a:t>‹Nr.›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e.wikipedia.org/wiki/Qu%C3%A9bec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Présenté</a:t>
            </a:r>
            <a:r>
              <a:rPr lang="de-DE" dirty="0"/>
              <a:t> par: B.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Un quiz sur le Québec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0259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5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err="1"/>
              <a:t>Quel</a:t>
            </a:r>
            <a:r>
              <a:rPr lang="en-GB" sz="2800" dirty="0"/>
              <a:t> </a:t>
            </a:r>
            <a:r>
              <a:rPr lang="en-GB" sz="2800" dirty="0" err="1"/>
              <a:t>âge</a:t>
            </a:r>
            <a:r>
              <a:rPr lang="en-GB" sz="2800" dirty="0"/>
              <a:t> a la </a:t>
            </a:r>
            <a:r>
              <a:rPr lang="en-GB" sz="2800" dirty="0" err="1"/>
              <a:t>ville</a:t>
            </a:r>
            <a:r>
              <a:rPr lang="en-GB" sz="2800" dirty="0"/>
              <a:t> Québec?</a:t>
            </a:r>
          </a:p>
          <a:p>
            <a:r>
              <a:rPr lang="en-GB" sz="2800" dirty="0"/>
              <a:t>A: 345 </a:t>
            </a:r>
            <a:r>
              <a:rPr lang="en-GB" sz="2800" dirty="0" err="1"/>
              <a:t>ans</a:t>
            </a:r>
            <a:r>
              <a:rPr lang="en-GB" sz="2800" dirty="0"/>
              <a:t> </a:t>
            </a:r>
            <a:endParaRPr lang="de-DE" sz="2800" dirty="0"/>
          </a:p>
          <a:p>
            <a:r>
              <a:rPr lang="de-DE" sz="2800" dirty="0"/>
              <a:t>B: 520 ans </a:t>
            </a:r>
          </a:p>
          <a:p>
            <a:r>
              <a:rPr lang="de-DE" sz="2800" dirty="0"/>
              <a:t>C: 413 ans </a:t>
            </a:r>
          </a:p>
          <a:p>
            <a:r>
              <a:rPr lang="pl-PL" sz="2800" dirty="0"/>
              <a:t>D: 410 </a:t>
            </a:r>
            <a:r>
              <a:rPr lang="de-DE" sz="2800" dirty="0"/>
              <a:t>ans</a:t>
            </a:r>
          </a:p>
          <a:p>
            <a:endParaRPr lang="de-DE" sz="2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2778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C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</a:t>
            </a:r>
            <a:r>
              <a:rPr lang="de-DE" sz="2800" dirty="0" err="1"/>
              <a:t>l'Internet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1286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Quelle est la spécialité du Québec?</a:t>
            </a:r>
          </a:p>
          <a:p>
            <a:r>
              <a:rPr lang="fr-FR" sz="2800" dirty="0"/>
              <a:t>A: Les frites</a:t>
            </a:r>
          </a:p>
          <a:p>
            <a:r>
              <a:rPr lang="fr-FR" sz="2800" dirty="0"/>
              <a:t>B:L'escalope</a:t>
            </a:r>
          </a:p>
          <a:p>
            <a:r>
              <a:rPr lang="fr-FR" sz="2800" dirty="0"/>
              <a:t>C: l'hamburger</a:t>
            </a:r>
          </a:p>
          <a:p>
            <a:r>
              <a:rPr lang="fr-FR" sz="2800" dirty="0"/>
              <a:t>D:La Poutine </a:t>
            </a:r>
          </a:p>
          <a:p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3131840" y="6093296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L'escalope</a:t>
            </a:r>
            <a:r>
              <a:rPr lang="de-DE" sz="2000" dirty="0"/>
              <a:t>=Das Schnitzel</a:t>
            </a:r>
          </a:p>
        </p:txBody>
      </p:sp>
    </p:spTree>
    <p:extLst>
      <p:ext uri="{BB962C8B-B14F-4D97-AF65-F5344CB8AC3E}">
        <p14:creationId xmlns:p14="http://schemas.microsoft.com/office/powerpoint/2010/main" val="1002744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D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le Livre </a:t>
            </a:r>
          </a:p>
        </p:txBody>
      </p:sp>
    </p:spTree>
    <p:extLst>
      <p:ext uri="{BB962C8B-B14F-4D97-AF65-F5344CB8AC3E}">
        <p14:creationId xmlns:p14="http://schemas.microsoft.com/office/powerpoint/2010/main" val="358357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7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Quelle est la capitale du Québec?</a:t>
            </a:r>
          </a:p>
          <a:p>
            <a:r>
              <a:rPr lang="fr-FR" sz="2800" dirty="0"/>
              <a:t>A: Paris</a:t>
            </a:r>
          </a:p>
          <a:p>
            <a:r>
              <a:rPr lang="fr-FR" sz="2800" dirty="0"/>
              <a:t>B: Barcelona </a:t>
            </a:r>
          </a:p>
          <a:p>
            <a:r>
              <a:rPr lang="fr-FR" sz="2800" dirty="0"/>
              <a:t>C: le Québec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de-DE" sz="2800" dirty="0">
              <a:hlinkClick r:id="rId2"/>
            </a:endParaRPr>
          </a:p>
          <a:p>
            <a:pPr marL="0" indent="0">
              <a:buNone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295740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C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le Livre </a:t>
            </a:r>
          </a:p>
        </p:txBody>
      </p:sp>
    </p:spTree>
    <p:extLst>
      <p:ext uri="{BB962C8B-B14F-4D97-AF65-F5344CB8AC3E}">
        <p14:creationId xmlns:p14="http://schemas.microsoft.com/office/powerpoint/2010/main" val="450730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8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Quel sport est le plus pratiqué au Québec?</a:t>
            </a:r>
          </a:p>
          <a:p>
            <a:pPr marL="0" indent="0">
              <a:buNone/>
            </a:pPr>
            <a:r>
              <a:rPr lang="fr-FR" sz="2800" dirty="0"/>
              <a:t>A: le Foot</a:t>
            </a:r>
          </a:p>
          <a:p>
            <a:pPr marL="0" indent="0">
              <a:buNone/>
            </a:pPr>
            <a:r>
              <a:rPr lang="fr-FR" sz="2800" dirty="0"/>
              <a:t>B: le Basket</a:t>
            </a:r>
          </a:p>
          <a:p>
            <a:pPr marL="0" indent="0">
              <a:buNone/>
            </a:pPr>
            <a:r>
              <a:rPr lang="fr-FR" sz="2800" dirty="0"/>
              <a:t>C: Hockey sur glace</a:t>
            </a:r>
          </a:p>
          <a:p>
            <a:pPr marL="0" indent="0">
              <a:buNone/>
            </a:pPr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3203848" y="6068952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err="1"/>
              <a:t>Pratiqu</a:t>
            </a:r>
            <a:r>
              <a:rPr lang="fr-FR" sz="2000" dirty="0"/>
              <a:t>é=</a:t>
            </a:r>
            <a:r>
              <a:rPr lang="fr-FR" sz="2000" dirty="0" err="1"/>
              <a:t>Betrieben</a:t>
            </a:r>
            <a:r>
              <a:rPr lang="fr-FR" sz="2000" dirty="0"/>
              <a:t>/</a:t>
            </a:r>
            <a:r>
              <a:rPr lang="fr-FR" sz="2000" dirty="0" err="1"/>
              <a:t>Gespielt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01420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C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le Livre </a:t>
            </a:r>
          </a:p>
        </p:txBody>
      </p:sp>
    </p:spTree>
    <p:extLst>
      <p:ext uri="{BB962C8B-B14F-4D97-AF65-F5344CB8AC3E}">
        <p14:creationId xmlns:p14="http://schemas.microsoft.com/office/powerpoint/2010/main" val="2454211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9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/>
              <a:t>La France est-elle plus grande que le Canada.</a:t>
            </a:r>
          </a:p>
          <a:p>
            <a:pPr marL="0" indent="0">
              <a:buNone/>
            </a:pPr>
            <a:r>
              <a:rPr lang="fr-FR" sz="2800" dirty="0"/>
              <a:t>A: Correct</a:t>
            </a:r>
          </a:p>
          <a:p>
            <a:pPr marL="0" indent="0">
              <a:buNone/>
            </a:pPr>
            <a:r>
              <a:rPr lang="fr-FR" sz="2800" dirty="0"/>
              <a:t>B: Pas correct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475305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B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La </a:t>
            </a:r>
            <a:r>
              <a:rPr lang="de-DE" sz="2400" dirty="0" err="1"/>
              <a:t>source</a:t>
            </a:r>
            <a:r>
              <a:rPr lang="de-DE" sz="2400" dirty="0"/>
              <a:t>:  </a:t>
            </a:r>
            <a:r>
              <a:rPr lang="de-DE" sz="2400" dirty="0" err="1"/>
              <a:t>l'Internet</a:t>
            </a:r>
            <a:r>
              <a:rPr lang="de-DE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3369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1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 err="1"/>
              <a:t>Combien</a:t>
            </a:r>
            <a:r>
              <a:rPr lang="de-DE" sz="2800" dirty="0"/>
              <a:t> de </a:t>
            </a:r>
            <a:r>
              <a:rPr lang="de-DE" sz="2800" dirty="0" err="1"/>
              <a:t>personnes</a:t>
            </a:r>
            <a:r>
              <a:rPr lang="de-DE" sz="2800" dirty="0"/>
              <a:t> </a:t>
            </a:r>
            <a:r>
              <a:rPr lang="de-DE" sz="2800" dirty="0" err="1"/>
              <a:t>vivent</a:t>
            </a:r>
            <a:r>
              <a:rPr lang="de-DE" sz="2800" dirty="0"/>
              <a:t> au Québec?</a:t>
            </a:r>
          </a:p>
          <a:p>
            <a:r>
              <a:rPr lang="de-DE" sz="2800" dirty="0"/>
              <a:t>A: 8,485,000</a:t>
            </a:r>
          </a:p>
          <a:p>
            <a:r>
              <a:rPr lang="de-DE" sz="2800" dirty="0"/>
              <a:t>B: 8,965,000 </a:t>
            </a:r>
          </a:p>
          <a:p>
            <a:r>
              <a:rPr lang="pl-PL" sz="2800" dirty="0"/>
              <a:t>C: 12,350,000</a:t>
            </a:r>
            <a:endParaRPr lang="de-DE" sz="2800" dirty="0"/>
          </a:p>
          <a:p>
            <a:r>
              <a:rPr lang="pl-PL" sz="2800" dirty="0"/>
              <a:t>D: 8,585,000 </a:t>
            </a:r>
            <a:endParaRPr lang="de-DE" sz="2800" dirty="0"/>
          </a:p>
          <a:p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3625237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10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Le Québec est-il plus grand que l'Allemagne.</a:t>
            </a:r>
          </a:p>
          <a:p>
            <a:pPr marL="0" indent="0">
              <a:buNone/>
            </a:pPr>
            <a:r>
              <a:rPr lang="fr-FR" sz="2800" dirty="0"/>
              <a:t>A: Correct</a:t>
            </a:r>
          </a:p>
          <a:p>
            <a:pPr marL="0" indent="0">
              <a:buNone/>
            </a:pPr>
            <a:r>
              <a:rPr lang="fr-FR" sz="2800" dirty="0"/>
              <a:t>B: Pas correct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622390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/>
              <a:t> A</a:t>
            </a:r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La </a:t>
            </a:r>
            <a:r>
              <a:rPr lang="de-DE" sz="2400" dirty="0" err="1"/>
              <a:t>source</a:t>
            </a:r>
            <a:r>
              <a:rPr lang="de-DE" sz="2400" dirty="0"/>
              <a:t>:  </a:t>
            </a:r>
            <a:r>
              <a:rPr lang="de-DE" sz="2400" dirty="0" err="1"/>
              <a:t>l'Internet</a:t>
            </a:r>
            <a:r>
              <a:rPr lang="de-DE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61196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A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le Livre </a:t>
            </a:r>
          </a:p>
        </p:txBody>
      </p:sp>
    </p:spTree>
    <p:extLst>
      <p:ext uri="{BB962C8B-B14F-4D97-AF65-F5344CB8AC3E}">
        <p14:creationId xmlns:p14="http://schemas.microsoft.com/office/powerpoint/2010/main" val="309709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2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dirty="0"/>
              <a:t>Combien de langues sont parlées au Québec?</a:t>
            </a:r>
            <a:endParaRPr lang="de-DE" sz="2800" dirty="0"/>
          </a:p>
          <a:p>
            <a:r>
              <a:rPr lang="pl-PL" sz="2800" dirty="0"/>
              <a:t>A: 3</a:t>
            </a:r>
            <a:endParaRPr lang="de-DE" sz="2800" dirty="0"/>
          </a:p>
          <a:p>
            <a:r>
              <a:rPr lang="pl-PL" sz="2800" dirty="0"/>
              <a:t>B: 4</a:t>
            </a:r>
            <a:endParaRPr lang="de-DE" sz="2800" dirty="0"/>
          </a:p>
          <a:p>
            <a:r>
              <a:rPr lang="pl-PL" sz="2800" dirty="0"/>
              <a:t>C: 1</a:t>
            </a:r>
            <a:endParaRPr lang="de-DE" sz="2800" dirty="0"/>
          </a:p>
          <a:p>
            <a:r>
              <a:rPr lang="pl-PL" sz="2800" dirty="0"/>
              <a:t>D: 2</a:t>
            </a:r>
            <a:endParaRPr lang="de-DE" sz="2800" dirty="0"/>
          </a:p>
          <a:p>
            <a:endParaRPr lang="de-DE" sz="2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439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D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le Livre </a:t>
            </a:r>
          </a:p>
        </p:txBody>
      </p:sp>
    </p:spTree>
    <p:extLst>
      <p:ext uri="{BB962C8B-B14F-4D97-AF65-F5344CB8AC3E}">
        <p14:creationId xmlns:p14="http://schemas.microsoft.com/office/powerpoint/2010/main" val="2978814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3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Qu'est-ce qui fait la renommée du Québec? (Ville)</a:t>
            </a:r>
          </a:p>
          <a:p>
            <a:r>
              <a:rPr lang="fr-FR" sz="2800" dirty="0"/>
              <a:t>A: pour votre taille</a:t>
            </a:r>
          </a:p>
          <a:p>
            <a:r>
              <a:rPr lang="fr-FR" sz="2800" dirty="0"/>
              <a:t>B: pour son emplacement sur le fleuve Saint-Laurent </a:t>
            </a:r>
          </a:p>
          <a:p>
            <a:r>
              <a:rPr lang="fr-FR" sz="2800" dirty="0"/>
              <a:t>C: pour la nourriture</a:t>
            </a:r>
          </a:p>
          <a:p>
            <a:r>
              <a:rPr lang="fr-FR" sz="2800" dirty="0"/>
              <a:t>D: pour les touristes</a:t>
            </a:r>
            <a:endParaRPr lang="de-DE" sz="2800" dirty="0"/>
          </a:p>
        </p:txBody>
      </p:sp>
      <p:sp>
        <p:nvSpPr>
          <p:cNvPr id="4" name="Textfeld 3"/>
          <p:cNvSpPr txBox="1"/>
          <p:nvPr/>
        </p:nvSpPr>
        <p:spPr>
          <a:xfrm>
            <a:off x="3419872" y="594928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Emplacement=Die Lage</a:t>
            </a:r>
          </a:p>
        </p:txBody>
      </p:sp>
    </p:spTree>
    <p:extLst>
      <p:ext uri="{BB962C8B-B14F-4D97-AF65-F5344CB8AC3E}">
        <p14:creationId xmlns:p14="http://schemas.microsoft.com/office/powerpoint/2010/main" val="727778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B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</a:t>
            </a:r>
            <a:r>
              <a:rPr lang="de-DE" sz="2800" dirty="0" err="1"/>
              <a:t>l'Internet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763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numéro</a:t>
            </a:r>
            <a:r>
              <a:rPr lang="de-DE" dirty="0"/>
              <a:t> 4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/>
              <a:t>Quel drapeau appartient au Québec?</a:t>
            </a:r>
          </a:p>
          <a:p>
            <a:r>
              <a:rPr lang="de-DE" sz="2800" dirty="0"/>
              <a:t>A: </a:t>
            </a:r>
          </a:p>
          <a:p>
            <a:r>
              <a:rPr lang="de-DE" sz="2800" dirty="0"/>
              <a:t>B:</a:t>
            </a:r>
          </a:p>
          <a:p>
            <a:r>
              <a:rPr lang="de-DE" sz="2800" dirty="0"/>
              <a:t>C:</a:t>
            </a:r>
          </a:p>
          <a:p>
            <a:r>
              <a:rPr lang="de-DE" sz="2800" dirty="0"/>
              <a:t>D:</a:t>
            </a:r>
          </a:p>
          <a:p>
            <a:endParaRPr lang="de-DE" sz="2800" dirty="0"/>
          </a:p>
        </p:txBody>
      </p:sp>
      <p:pic>
        <p:nvPicPr>
          <p:cNvPr id="4" name="Grafik 3" descr="Flagge von Québec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355" y="2060848"/>
            <a:ext cx="1473158" cy="57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2640416"/>
            <a:ext cx="1473157" cy="712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3353232"/>
            <a:ext cx="1475449" cy="61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355" y="3972291"/>
            <a:ext cx="1473158" cy="82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5301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5"/>
            <a:ext cx="4286250" cy="2952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2627784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dirty="0"/>
              <a:t>La </a:t>
            </a:r>
            <a:r>
              <a:rPr lang="de-DE" sz="2800" dirty="0" err="1"/>
              <a:t>bonne</a:t>
            </a:r>
            <a:r>
              <a:rPr lang="de-DE" sz="2800" dirty="0"/>
              <a:t> </a:t>
            </a:r>
            <a:r>
              <a:rPr lang="de-DE" sz="2800" dirty="0" err="1"/>
              <a:t>réponse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A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186733" y="609329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La </a:t>
            </a:r>
            <a:r>
              <a:rPr lang="de-DE" sz="2800" dirty="0" err="1"/>
              <a:t>source</a:t>
            </a:r>
            <a:r>
              <a:rPr lang="de-DE" sz="2800" dirty="0"/>
              <a:t>: </a:t>
            </a:r>
            <a:r>
              <a:rPr lang="de-DE" sz="2800" dirty="0" err="1"/>
              <a:t>l'Internet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1930490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0</TotalTime>
  <Words>351</Words>
  <Application>Microsoft Office PowerPoint</Application>
  <PresentationFormat>Bildschirmpräsentation (4:3)</PresentationFormat>
  <Paragraphs>81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4" baseType="lpstr">
      <vt:lpstr>Arial</vt:lpstr>
      <vt:lpstr>Arial Narrow</vt:lpstr>
      <vt:lpstr>Horizont</vt:lpstr>
      <vt:lpstr>Un quiz sur le Québec</vt:lpstr>
      <vt:lpstr>Question numéro 1</vt:lpstr>
      <vt:lpstr>PowerPoint-Präsentation</vt:lpstr>
      <vt:lpstr>Question numéro 2</vt:lpstr>
      <vt:lpstr>PowerPoint-Präsentation</vt:lpstr>
      <vt:lpstr>Question numéro 3</vt:lpstr>
      <vt:lpstr>PowerPoint-Präsentation</vt:lpstr>
      <vt:lpstr>Question numéro 4</vt:lpstr>
      <vt:lpstr>PowerPoint-Präsentation</vt:lpstr>
      <vt:lpstr>Question numéro 5</vt:lpstr>
      <vt:lpstr>PowerPoint-Präsentation</vt:lpstr>
      <vt:lpstr>Question numéro 6</vt:lpstr>
      <vt:lpstr>PowerPoint-Präsentation</vt:lpstr>
      <vt:lpstr>Question numéro 7</vt:lpstr>
      <vt:lpstr>PowerPoint-Präsentation</vt:lpstr>
      <vt:lpstr>Question numéro 8</vt:lpstr>
      <vt:lpstr>PowerPoint-Präsentation</vt:lpstr>
      <vt:lpstr>Question numéro 9</vt:lpstr>
      <vt:lpstr>PowerPoint-Präsentation</vt:lpstr>
      <vt:lpstr>Question numéro 10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quiz sur le Québec</dc:title>
  <dc:creator>Windows-Benutzer</dc:creator>
  <cp:lastModifiedBy>Birgit Porzucek</cp:lastModifiedBy>
  <cp:revision>7</cp:revision>
  <dcterms:created xsi:type="dcterms:W3CDTF">2021-10-03T13:13:33Z</dcterms:created>
  <dcterms:modified xsi:type="dcterms:W3CDTF">2021-12-06T15:09:01Z</dcterms:modified>
</cp:coreProperties>
</file>