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0" r:id="rId5"/>
    <p:sldId id="261" r:id="rId6"/>
    <p:sldId id="263" r:id="rId7"/>
    <p:sldId id="266" r:id="rId8"/>
    <p:sldId id="259" r:id="rId9"/>
    <p:sldId id="262" r:id="rId10"/>
    <p:sldId id="267" r:id="rId11"/>
    <p:sldId id="257" r:id="rId12"/>
    <p:sldId id="258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D1DB2-5B26-4EFE-BB54-1E5F6002A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DCA5A28-BE0D-48EF-AD66-E6D7C16E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36E82C-8942-4245-92D1-8FA8F1B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C351DE-A5A5-4388-A455-CBC57A37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600CA6-56D4-4C2D-ADEA-9291B3B0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98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6B568-5DBC-40E4-9A1D-143FFFBF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280B849-AF09-4D5C-8CA2-D907125A0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D4785B-F96B-41D2-9A94-2345B255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0786D5-87D0-4139-9785-302E5D7E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7F9680-E117-4B37-8206-DBE26D2C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08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606E682-A0A1-4A10-B934-F8C74578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115029-1287-4304-9322-28F79D813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101007-F32D-48F2-9399-CDBD452A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E8294D-7149-472B-8715-717BAD4C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3A2899-722E-4984-BD07-618F60B9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99BAC-40B6-4D3E-AE61-1639EBE2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BF6300-6BFF-458D-9707-578847984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CC1199-8B61-4A17-A9D9-45B8B7DA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B9CD8-5B38-483F-A1D6-5C63A6C1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C6410F-F867-4EE6-A568-FEBE3B00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98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CE97F-1F93-4817-AAC4-4A5DC1E3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7FCD1F-6858-4B61-B7AE-6288CCAA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61D2AF-0F65-4EDE-92A1-3F3C74F2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5E5400-8F70-4B72-BC35-0D4E30389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499650-A3BB-437D-97DA-C22CEE36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4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0730A-B0ED-41AC-8328-E39FF802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DCF2FD-B118-47C4-B281-FFAB6D764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6ED7E2-03B5-4B68-B715-9CF872ED1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C2C210-2B8A-4AE8-A837-7A08089E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FFF021-37DF-4CA6-AB2A-A3749792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E99549-73F0-4648-B754-4E0AD3AA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10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DBCAA-2091-4D02-977B-E0E8888D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1CADE1-770B-48FF-9D80-1C8A823EB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202058-FDE3-4A96-9C91-B78B23FB1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76881C-C5CE-476F-A874-E5AA5CD49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D2F6AD-CE55-4D57-9BAF-35FA8022A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1CE3E76-5F03-4395-A07D-FEF0ED27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15762B-F2E5-4D4B-8D90-6370BF7C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9F4659F-8018-4552-A912-FCC60F70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95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0656C-3818-4EDF-896C-200A74FA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F6EA02-99C0-4C27-9D78-EC4FF6DC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69F8D4-7B48-49A3-85BF-AB1B5533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52E1C9-B7A7-479D-856B-EF2B0020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21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871BAB-83CA-46F7-823F-5251C04C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2E66C3-8C5D-459B-8DFB-9C9747C3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EB1A6A-499D-4D0A-A83E-00E6C3ED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75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5E4DD-F5C8-4A6B-A486-2C82D667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310547-15D6-4126-B587-3B81B0819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5C110E-CE1E-4917-AC1E-16D6973EB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719083-EEEB-49D4-A129-687ACA70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36C8B2-3A6F-4D8B-960A-F5CB20EB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BEBC76-B294-42E3-B5E3-FDA0329A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46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5ECD-ADE5-4B33-B0F2-A48F61956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F78FA61-2B6F-4EE8-9A38-674CF162CC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9EE9D8-43FA-4BCC-8930-DE962A436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24EA6F-BEC5-4DC4-8175-5C49B037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E69072-60BC-4014-AA0C-8AD0CC27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B55F8A-3AC0-4811-AEA1-BFFF6DDD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79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148BBC-6A0F-4564-8EE4-6A593D74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63AC20-6032-4D1F-8977-61E28A8D4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945DA0-17FF-448A-B657-710E02B7A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21F2B-08FC-408A-97D5-C0128391A85B}" type="datetimeFigureOut">
              <a:rPr lang="de-DE" smtClean="0"/>
              <a:t>06.12.2021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9EFC60-4F4F-47A6-8B78-83E59EE45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65A1F6-BBFB-449A-ABD8-16E200CC6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0D6B9-9FA1-400E-95DC-288CCFFD3D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52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.jimcdn.com/app/cms/image/transf/dimension=1920x400:format=jpg/path/s3d23368e3e413560/image/i09ed70cc1f779f93/version/1460466348/image.jpg" TargetMode="External"/><Relationship Id="rId3" Type="http://schemas.openxmlformats.org/officeDocument/2006/relationships/hyperlink" Target="https://de.wikipedia.org/wiki/Qu%C3%A9bec_(Stadt)" TargetMode="External"/><Relationship Id="rId7" Type="http://schemas.openxmlformats.org/officeDocument/2006/relationships/hyperlink" Target="https://image.geo.de/30040860/t/v9/v3/w960/r0/-/karibu-gross-jpg--16254-.jpg" TargetMode="External"/><Relationship Id="rId12" Type="http://schemas.openxmlformats.org/officeDocument/2006/relationships/hyperlink" Target="https://previews.123rf.com/images/triken/triken1608/triken160800011/61005910-emoticon-mit-daumen-nach-oben-vektor-illustration-auf-wei%C3%9Fem-hintergrund-.jpg" TargetMode="External"/><Relationship Id="rId2" Type="http://schemas.openxmlformats.org/officeDocument/2006/relationships/hyperlink" Target="https://woodside-park.com/wp-content/uploads/2018/07/quiz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6/6c/Poutine.JPG" TargetMode="External"/><Relationship Id="rId11" Type="http://schemas.openxmlformats.org/officeDocument/2006/relationships/hyperlink" Target="https://img.welt.de/img/iphone_app/historyapp/mobile101101458/9662506817-ci102l-w1024/History-Juli-03-07-1608-Champlain-BM-Lifestyle-Paris-jpg.jpg" TargetMode="External"/><Relationship Id="rId5" Type="http://schemas.openxmlformats.org/officeDocument/2006/relationships/hyperlink" Target="https://www.auswaertiges-amt.de/image/209540/16x9/450/253/f145682dfdfbeed50a1c6b8b4cb05e59/px/frankreich.jpg" TargetMode="External"/><Relationship Id="rId10" Type="http://schemas.openxmlformats.org/officeDocument/2006/relationships/hyperlink" Target="https://de.wikipedia.org/wiki/Liste_der_Berge_oder_Erhebungen_in_Europa" TargetMode="External"/><Relationship Id="rId4" Type="http://schemas.openxmlformats.org/officeDocument/2006/relationships/hyperlink" Target="https://upload.wikimedia.org/wikipedia/commons/thumb/1/16/Pont_de_l%27ile_2.JPG/600px-Pont_de_l%27ile_2.JPG" TargetMode="External"/><Relationship Id="rId9" Type="http://schemas.openxmlformats.org/officeDocument/2006/relationships/hyperlink" Target="https://vcdn.bergfex.at/images/resized/c2/125a51fb0e1da5c2_ca12298f6c70fc39@2x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D788C1-71AF-437E-A016-D9B9C076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5129" r="24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E9C6A1-2AC7-4581-8628-E8A228768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de-DE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Le quiz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D2F716-469D-41B3-A048-2634FEE67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de-DE" sz="3200"/>
              <a:t>J. 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9389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B4440-E66A-44C3-9DE1-ED150B5C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8.Quel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nom</a:t>
            </a:r>
            <a:r>
              <a:rPr lang="de-DE" dirty="0"/>
              <a:t> de la </a:t>
            </a:r>
            <a:r>
              <a:rPr lang="de-DE" dirty="0" err="1"/>
              <a:t>montagne</a:t>
            </a:r>
            <a:r>
              <a:rPr lang="de-DE" dirty="0"/>
              <a:t> la plus </a:t>
            </a:r>
            <a:r>
              <a:rPr lang="de-DE" dirty="0" err="1"/>
              <a:t>populaire</a:t>
            </a:r>
            <a:r>
              <a:rPr lang="de-DE" dirty="0"/>
              <a:t>  du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7B7078-0DA9-44A8-9C63-8EFB63D44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 err="1"/>
              <a:t>L‘Ailefroide</a:t>
            </a:r>
            <a:r>
              <a:rPr lang="de-DE" dirty="0"/>
              <a:t>                                            b) La </a:t>
            </a:r>
            <a:r>
              <a:rPr lang="de-DE" dirty="0" err="1"/>
              <a:t>Meije</a:t>
            </a:r>
            <a:r>
              <a:rPr lang="de-DE" dirty="0"/>
              <a:t> 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Mont </a:t>
            </a:r>
            <a:r>
              <a:rPr lang="de-DE" dirty="0" err="1"/>
              <a:t>Pelvoux</a:t>
            </a:r>
            <a:r>
              <a:rPr lang="de-DE" dirty="0"/>
              <a:t>                                        d) Le Mont Royal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d)</a:t>
            </a:r>
          </a:p>
          <a:p>
            <a:pPr marL="0" indent="0">
              <a:buNone/>
            </a:pPr>
            <a:r>
              <a:rPr lang="de-DE" dirty="0"/>
              <a:t>   40 </a:t>
            </a:r>
            <a:r>
              <a:rPr lang="de-DE" dirty="0" err="1"/>
              <a:t>points</a:t>
            </a:r>
            <a:r>
              <a:rPr lang="de-DE" dirty="0"/>
              <a:t>  </a:t>
            </a:r>
            <a:endParaRPr lang="de-DE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CB2165-B0FE-4D66-B208-A5660089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918" y="4127916"/>
            <a:ext cx="3777761" cy="21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A8A7D-BC3F-4D48-9363-35DFEA808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    9. </a:t>
            </a:r>
            <a:r>
              <a:rPr lang="de-DE" dirty="0" err="1"/>
              <a:t>Qui</a:t>
            </a:r>
            <a:r>
              <a:rPr lang="de-DE" dirty="0"/>
              <a:t> a </a:t>
            </a:r>
            <a:r>
              <a:rPr lang="de-DE" dirty="0" err="1"/>
              <a:t>fondé</a:t>
            </a:r>
            <a:r>
              <a:rPr lang="de-DE" dirty="0"/>
              <a:t>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68F66B-B823-42D2-A0EE-2C6CD079B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/>
              <a:t>Jacques Cartier                                       b) Samuel de Champlain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Louis Pasteur                                             d) Louis Vuitton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</a:t>
            </a:r>
            <a:r>
              <a:rPr lang="de-DE" dirty="0"/>
              <a:t> b)</a:t>
            </a:r>
          </a:p>
          <a:p>
            <a:pPr marL="0" indent="0">
              <a:buNone/>
            </a:pPr>
            <a:r>
              <a:rPr lang="de-DE" dirty="0"/>
              <a:t>45 </a:t>
            </a:r>
            <a:r>
              <a:rPr lang="de-DE" dirty="0" err="1"/>
              <a:t>points</a:t>
            </a:r>
            <a:r>
              <a:rPr lang="de-DE" dirty="0"/>
              <a:t>      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070FF1-19A7-4F44-9C9E-4FB59DD8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0" y="4001294"/>
            <a:ext cx="3062311" cy="24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4D0FC-0EF2-440F-9EB8-281D78A0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10.Quand </a:t>
            </a:r>
            <a:r>
              <a:rPr lang="de-DE" dirty="0" err="1"/>
              <a:t>était</a:t>
            </a:r>
            <a:r>
              <a:rPr lang="de-DE" dirty="0"/>
              <a:t> </a:t>
            </a:r>
            <a:r>
              <a:rPr lang="de-DE" dirty="0" err="1"/>
              <a:t>fondé</a:t>
            </a:r>
            <a:r>
              <a:rPr lang="de-DE" dirty="0"/>
              <a:t>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28C025-AB9F-45FC-AB42-FD3CA5B65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/>
              <a:t>1608                                                            b) 1538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1692                                                              d) 1534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a)    </a:t>
            </a:r>
          </a:p>
          <a:p>
            <a:pPr marL="0" indent="0">
              <a:buNone/>
            </a:pPr>
            <a:r>
              <a:rPr lang="de-DE" dirty="0"/>
              <a:t>50 </a:t>
            </a:r>
            <a:r>
              <a:rPr lang="de-DE" dirty="0" err="1"/>
              <a:t>points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EC902-02BC-4675-8FDF-E8D74F1B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195696-8446-4C0D-8032-1E7959A00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470"/>
            <a:ext cx="10515600" cy="4838493"/>
          </a:xfrm>
        </p:spPr>
        <p:txBody>
          <a:bodyPr/>
          <a:lstStyle/>
          <a:p>
            <a:pPr marL="0" indent="0">
              <a:buNone/>
            </a:pPr>
            <a:endParaRPr lang="de-DE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600" dirty="0">
                <a:hlinkClick r:id="rId2"/>
              </a:rPr>
              <a:t>https://woodside-park.com/wp-content/uploads/2018/07/quiz.jpg</a:t>
            </a:r>
            <a:endParaRPr lang="de-DE" sz="1600" dirty="0"/>
          </a:p>
          <a:p>
            <a:r>
              <a:rPr lang="de-DE" sz="1600" dirty="0">
                <a:hlinkClick r:id="rId3"/>
              </a:rPr>
              <a:t>https://de.wikipedia.org/wiki/Qu%C3%A9bec_(Stadt)</a:t>
            </a:r>
            <a:endParaRPr lang="de-DE" sz="1600" dirty="0"/>
          </a:p>
          <a:p>
            <a:r>
              <a:rPr lang="de-DE" sz="1600" dirty="0">
                <a:hlinkClick r:id="rId4"/>
              </a:rPr>
              <a:t>https://upload.wikimedia.org/wikipedia/commons/thumb/1/16/Pont_de_l%27ile_2.JPG/600px-Pont_de_l%27ile_2.JPG</a:t>
            </a:r>
            <a:endParaRPr lang="de-DE" sz="1600" dirty="0"/>
          </a:p>
          <a:p>
            <a:r>
              <a:rPr lang="de-DE" sz="1600" dirty="0">
                <a:hlinkClick r:id="rId5"/>
              </a:rPr>
              <a:t>https://www.auswaertiges-amt.de/image/209540/16x9/450/253/f145682dfdfbeed50a1c6b8b4cb05e59/px/frankreich.jpg</a:t>
            </a:r>
            <a:endParaRPr lang="de-DE" sz="1600" dirty="0"/>
          </a:p>
          <a:p>
            <a:r>
              <a:rPr lang="de-DE" sz="1600" dirty="0">
                <a:hlinkClick r:id="rId6"/>
              </a:rPr>
              <a:t>https://upload.wikimedia.org/wikipedia/commons/6/6c/Poutine.JPG</a:t>
            </a:r>
            <a:endParaRPr lang="de-DE" sz="1600" dirty="0"/>
          </a:p>
          <a:p>
            <a:r>
              <a:rPr lang="de-DE" sz="1600" dirty="0">
                <a:hlinkClick r:id="rId7"/>
              </a:rPr>
              <a:t>https://image.geo.de/30040860/t/v9/v3/w960/r0/-/karibu-gross-jpg--16254-.jpg</a:t>
            </a:r>
            <a:endParaRPr lang="de-DE" sz="1600" dirty="0"/>
          </a:p>
          <a:p>
            <a:r>
              <a:rPr lang="de-DE" sz="1600" dirty="0">
                <a:hlinkClick r:id="rId8"/>
              </a:rPr>
              <a:t>https://image.jimcdn.com/app/cms/image/transf/dimension=1920x400:format=jpg/path/s3d23368e3e413560/image/i09ed70cc1f779f93/version/1460466348/image.jpg</a:t>
            </a:r>
            <a:endParaRPr lang="de-DE" sz="1600" dirty="0"/>
          </a:p>
          <a:p>
            <a:r>
              <a:rPr lang="de-DE" sz="1600" dirty="0">
                <a:hlinkClick r:id="rId9"/>
              </a:rPr>
              <a:t>https://vcdn.bergfex.at/images/resized/c2/125a51fb0e1da5c2_ca12298f6c70fc39@2x.jpg</a:t>
            </a:r>
            <a:endParaRPr lang="de-DE" sz="1600" dirty="0"/>
          </a:p>
          <a:p>
            <a:r>
              <a:rPr lang="de-DE" sz="1600" dirty="0">
                <a:hlinkClick r:id="rId10"/>
              </a:rPr>
              <a:t>https://de.wikipedia.org/wiki/Liste_der_Berge_oder_Erhebungen_in_Europa</a:t>
            </a:r>
            <a:endParaRPr lang="de-DE" sz="1600" dirty="0"/>
          </a:p>
          <a:p>
            <a:r>
              <a:rPr lang="de-DE" sz="1600" dirty="0">
                <a:hlinkClick r:id="rId11"/>
              </a:rPr>
              <a:t>https://img.welt.de/img/iphone_app/historyapp/mobile101101458/9662506817-ci102l-w1024/History-Juli-03-07-1608-Champlain-BM-Lifestyle-Paris-jpg.jpg</a:t>
            </a:r>
            <a:endParaRPr lang="de-DE" sz="1600" dirty="0"/>
          </a:p>
          <a:p>
            <a:r>
              <a:rPr lang="de-DE" sz="1600" dirty="0">
                <a:hlinkClick r:id="rId12"/>
              </a:rPr>
              <a:t>https://previews.123rf.com/images/triken/triken1608/triken160800011/61005910-emoticon-mit-daumen-nach-oben-vektor-illustration-auf-wei%C3%9Fem-hintergrund-.jpg</a:t>
            </a: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33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62652-30C3-4D6F-B1A1-E4398DC0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C93D54-093A-4AF2-977D-3ABCA732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dirty="0"/>
              <a:t>     </a:t>
            </a:r>
          </a:p>
          <a:p>
            <a:pPr marL="0" indent="0">
              <a:buNone/>
            </a:pPr>
            <a:endParaRPr lang="de-DE" sz="4800" dirty="0"/>
          </a:p>
          <a:p>
            <a:pPr marL="0" indent="0">
              <a:buNone/>
            </a:pPr>
            <a:r>
              <a:rPr lang="de-DE" sz="4800" dirty="0"/>
              <a:t>          </a:t>
            </a:r>
            <a:r>
              <a:rPr lang="de-DE" sz="4800" dirty="0" err="1"/>
              <a:t>Combien</a:t>
            </a:r>
            <a:r>
              <a:rPr lang="de-DE" sz="4800" dirty="0"/>
              <a:t> des </a:t>
            </a:r>
            <a:r>
              <a:rPr lang="de-DE" sz="4800" dirty="0" err="1"/>
              <a:t>points</a:t>
            </a:r>
            <a:r>
              <a:rPr lang="de-DE" sz="4800" dirty="0"/>
              <a:t> tu </a:t>
            </a:r>
            <a:r>
              <a:rPr lang="de-DE" sz="4800" dirty="0" err="1"/>
              <a:t>as</a:t>
            </a:r>
            <a:r>
              <a:rPr lang="de-DE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003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8A019-E385-453C-B90C-8F49B84F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40D5A7-ADDF-452C-88D2-805A55F90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7200" dirty="0"/>
              <a:t>Merci </a:t>
            </a:r>
            <a:r>
              <a:rPr lang="de-DE" sz="7200" dirty="0" err="1"/>
              <a:t>pour</a:t>
            </a:r>
            <a:r>
              <a:rPr lang="de-DE" sz="7200" dirty="0"/>
              <a:t> </a:t>
            </a:r>
            <a:r>
              <a:rPr lang="de-DE" sz="7200" dirty="0" err="1"/>
              <a:t>votre</a:t>
            </a:r>
            <a:r>
              <a:rPr lang="de-DE" sz="7200" dirty="0"/>
              <a:t> </a:t>
            </a:r>
            <a:r>
              <a:rPr lang="de-DE" sz="7200" dirty="0" err="1"/>
              <a:t>attention</a:t>
            </a:r>
            <a:endParaRPr lang="de-DE" sz="7200" dirty="0"/>
          </a:p>
          <a:p>
            <a:pPr marL="0" indent="0">
              <a:buNone/>
            </a:pPr>
            <a:endParaRPr lang="de-DE" sz="7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329773-91B1-437E-B221-25075B146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083" y="2926080"/>
            <a:ext cx="2969455" cy="28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55AC0-48BB-4BF8-806F-AB7A43B6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                        </a:t>
            </a:r>
            <a:r>
              <a:rPr lang="de-DE" b="1" u="sng" dirty="0" err="1"/>
              <a:t>Règle</a:t>
            </a:r>
            <a:r>
              <a:rPr lang="de-DE" b="1" u="sng" dirty="0"/>
              <a:t> du </a:t>
            </a:r>
            <a:r>
              <a:rPr lang="de-DE" b="1" u="sng" dirty="0" err="1"/>
              <a:t>jeu</a:t>
            </a:r>
            <a:r>
              <a:rPr lang="de-DE" b="1" u="sng" dirty="0"/>
              <a:t> </a:t>
            </a:r>
            <a:br>
              <a:rPr lang="de-DE" b="1" u="sng" dirty="0"/>
            </a:br>
            <a:endParaRPr lang="de-DE" b="1" u="sn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E31410-6B10-44AE-8ADA-A67C83E0B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écris sur une feuille tes réponses</a:t>
            </a:r>
          </a:p>
          <a:p>
            <a:r>
              <a:rPr lang="fr-FR" dirty="0"/>
              <a:t>pour la bonne réponse il y a des points </a:t>
            </a:r>
          </a:p>
          <a:p>
            <a:r>
              <a:rPr lang="fr-FR" dirty="0"/>
              <a:t>écris les points sur ta feuille</a:t>
            </a:r>
          </a:p>
          <a:p>
            <a:r>
              <a:rPr lang="fr-FR" dirty="0"/>
              <a:t>qui a le plus points, qui a gagne </a:t>
            </a:r>
          </a:p>
          <a:p>
            <a:endParaRPr lang="fr-FR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gagner</a:t>
            </a:r>
            <a:r>
              <a:rPr lang="de-DE" dirty="0"/>
              <a:t>- gewinnen </a:t>
            </a:r>
          </a:p>
        </p:txBody>
      </p:sp>
    </p:spTree>
    <p:extLst>
      <p:ext uri="{BB962C8B-B14F-4D97-AF65-F5344CB8AC3E}">
        <p14:creationId xmlns:p14="http://schemas.microsoft.com/office/powerpoint/2010/main" val="189051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FB0A4-9166-4981-9B3E-2905FA487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1.Quel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nom</a:t>
            </a:r>
            <a:r>
              <a:rPr lang="de-DE" dirty="0"/>
              <a:t> de la célèbre </a:t>
            </a:r>
            <a:r>
              <a:rPr lang="de-DE" dirty="0" err="1"/>
              <a:t>fleuve</a:t>
            </a:r>
            <a:r>
              <a:rPr lang="de-DE" dirty="0"/>
              <a:t> du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7BBA7-430E-4C4A-BD08-9441879A7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/>
              <a:t>Rhein                                                                 b) Wolga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Elbe                                                                      d) Saint-Laurent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réponse</a:t>
            </a:r>
            <a:r>
              <a:rPr lang="de-DE" dirty="0"/>
              <a:t>: d) </a:t>
            </a:r>
          </a:p>
          <a:p>
            <a:pPr marL="0" indent="0">
              <a:buNone/>
            </a:pPr>
            <a:r>
              <a:rPr lang="de-DE" dirty="0"/>
              <a:t>5 </a:t>
            </a:r>
            <a:r>
              <a:rPr lang="de-DE" dirty="0" err="1"/>
              <a:t>points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F61D31-2956-4D52-8ACD-679B1DDB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418" y="3790877"/>
            <a:ext cx="3099582" cy="22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EE0B1-2E1D-4B4C-88CB-9A326D0F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2.Combien de </a:t>
            </a:r>
            <a:r>
              <a:rPr lang="de-DE" dirty="0" err="1"/>
              <a:t>langues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parlées</a:t>
            </a:r>
            <a:r>
              <a:rPr lang="de-DE" dirty="0"/>
              <a:t> au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B4D9B-1AA5-4630-A11C-ABADF6621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/>
              <a:t>3                                                                               b) 2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1                                                                                 d) 4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b)</a:t>
            </a:r>
          </a:p>
          <a:p>
            <a:pPr marL="0" indent="0">
              <a:buNone/>
            </a:pPr>
            <a:r>
              <a:rPr lang="de-DE" dirty="0"/>
              <a:t>10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85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0261-1B6E-4256-A28F-6AD318D4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3.Quelle </a:t>
            </a:r>
            <a:r>
              <a:rPr lang="de-DE" dirty="0" err="1"/>
              <a:t>est</a:t>
            </a:r>
            <a:r>
              <a:rPr lang="de-DE" dirty="0"/>
              <a:t> la </a:t>
            </a:r>
            <a:r>
              <a:rPr lang="de-DE" dirty="0" err="1"/>
              <a:t>langue</a:t>
            </a:r>
            <a:r>
              <a:rPr lang="de-DE" dirty="0"/>
              <a:t> </a:t>
            </a:r>
            <a:r>
              <a:rPr lang="de-DE" dirty="0" err="1"/>
              <a:t>offciellle</a:t>
            </a:r>
            <a:r>
              <a:rPr lang="de-DE" dirty="0"/>
              <a:t> du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B981A3-AE04-4FE1-B092-E92E3FB12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 err="1"/>
              <a:t>français</a:t>
            </a:r>
            <a:r>
              <a:rPr lang="de-DE" dirty="0"/>
              <a:t>                                                    b) </a:t>
            </a:r>
            <a:r>
              <a:rPr lang="de-DE" dirty="0" err="1"/>
              <a:t>anglais</a:t>
            </a:r>
            <a:endParaRPr lang="de-DE" dirty="0"/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</a:t>
            </a:r>
            <a:r>
              <a:rPr lang="de-DE" dirty="0" err="1"/>
              <a:t>l‘állemand</a:t>
            </a:r>
            <a:r>
              <a:rPr lang="de-DE" dirty="0"/>
              <a:t>                                                  d) </a:t>
            </a:r>
            <a:r>
              <a:rPr lang="de-DE" dirty="0" err="1"/>
              <a:t>espagnol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a)</a:t>
            </a:r>
          </a:p>
          <a:p>
            <a:pPr marL="0" indent="0">
              <a:buNone/>
            </a:pPr>
            <a:r>
              <a:rPr lang="de-DE" dirty="0"/>
              <a:t>15 </a:t>
            </a:r>
            <a:r>
              <a:rPr lang="de-DE" dirty="0" err="1"/>
              <a:t>points</a:t>
            </a:r>
            <a:r>
              <a:rPr lang="de-DE" dirty="0"/>
              <a:t> </a:t>
            </a:r>
            <a:endParaRPr lang="de-DE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B38080-C79F-451C-94B2-52D3D74E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11" y="4192172"/>
            <a:ext cx="2884023" cy="19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8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39490-AFC0-47C3-880A-E9E4550F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4.Quelle </a:t>
            </a:r>
            <a:r>
              <a:rPr lang="de-DE" dirty="0" err="1"/>
              <a:t>est</a:t>
            </a:r>
            <a:r>
              <a:rPr lang="de-DE" dirty="0"/>
              <a:t> la </a:t>
            </a:r>
            <a:r>
              <a:rPr lang="de-DE" dirty="0" err="1"/>
              <a:t>nourriture</a:t>
            </a:r>
            <a:r>
              <a:rPr lang="de-DE" dirty="0"/>
              <a:t> </a:t>
            </a:r>
            <a:r>
              <a:rPr lang="de-DE" dirty="0" err="1"/>
              <a:t>typique</a:t>
            </a:r>
            <a:r>
              <a:rPr lang="de-DE" dirty="0"/>
              <a:t> au Québec?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D15083-6582-4D4C-AC0A-CD16F1C4F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17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/>
              <a:t>la </a:t>
            </a:r>
            <a:r>
              <a:rPr lang="de-DE" dirty="0" err="1"/>
              <a:t>poutine</a:t>
            </a:r>
            <a:r>
              <a:rPr lang="de-DE" dirty="0"/>
              <a:t>                                                     b) la </a:t>
            </a:r>
            <a:r>
              <a:rPr lang="de-DE" dirty="0" err="1"/>
              <a:t>pizza</a:t>
            </a:r>
            <a:endParaRPr lang="de-DE" dirty="0"/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  le </a:t>
            </a:r>
            <a:r>
              <a:rPr lang="de-DE" dirty="0" err="1"/>
              <a:t>hamburger</a:t>
            </a:r>
            <a:r>
              <a:rPr lang="de-DE" dirty="0"/>
              <a:t>                                               d) le </a:t>
            </a:r>
            <a:r>
              <a:rPr lang="de-DE" dirty="0" err="1"/>
              <a:t>poisson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</a:t>
            </a:r>
            <a:r>
              <a:rPr lang="de-DE" dirty="0"/>
              <a:t> a) </a:t>
            </a:r>
          </a:p>
          <a:p>
            <a:pPr marL="0" indent="0">
              <a:buNone/>
            </a:pPr>
            <a:r>
              <a:rPr lang="de-DE" dirty="0"/>
              <a:t>20 </a:t>
            </a:r>
            <a:r>
              <a:rPr lang="de-DE" dirty="0" err="1"/>
              <a:t>points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FC4A20-B6E2-4DA4-A540-4A4A7FD8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584" y="4262511"/>
            <a:ext cx="3399053" cy="23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A0151-D7EB-4EA5-8020-7F10BE15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5.Quel </a:t>
            </a:r>
            <a:r>
              <a:rPr lang="de-DE" dirty="0" err="1"/>
              <a:t>animal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présent</a:t>
            </a:r>
            <a:r>
              <a:rPr lang="de-DE" dirty="0"/>
              <a:t> au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D64361-E509-432E-A6A9-D09E90F6A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/>
              <a:t>le </a:t>
            </a:r>
            <a:r>
              <a:rPr lang="de-DE" dirty="0" err="1"/>
              <a:t>caribou</a:t>
            </a:r>
            <a:r>
              <a:rPr lang="de-DE" dirty="0"/>
              <a:t>                                                     b) le </a:t>
            </a:r>
            <a:r>
              <a:rPr lang="de-DE" dirty="0" err="1"/>
              <a:t>chien</a:t>
            </a:r>
            <a:endParaRPr lang="de-DE" dirty="0"/>
          </a:p>
          <a:p>
            <a:pPr marL="514350" indent="-514350">
              <a:buAutoNum type="alphaLcParenR"/>
            </a:pPr>
            <a:endParaRPr lang="de-DE" dirty="0"/>
          </a:p>
          <a:p>
            <a:pPr marL="514350" indent="-514350">
              <a:buAutoNum type="alphaLcParenR" startAt="3"/>
            </a:pPr>
            <a:r>
              <a:rPr lang="de-DE" dirty="0"/>
              <a:t>le </a:t>
            </a:r>
            <a:r>
              <a:rPr lang="de-DE" dirty="0" err="1"/>
              <a:t>cheval</a:t>
            </a:r>
            <a:r>
              <a:rPr lang="de-DE" dirty="0"/>
              <a:t>                                                       d) la </a:t>
            </a:r>
            <a:r>
              <a:rPr lang="de-DE" dirty="0" err="1"/>
              <a:t>girafe</a:t>
            </a:r>
            <a:endParaRPr lang="de-DE" dirty="0"/>
          </a:p>
          <a:p>
            <a:pPr marL="514350" indent="-514350">
              <a:buAutoNum type="alphaLcParenR" startAt="3"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c) </a:t>
            </a:r>
            <a:endParaRPr lang="de-DE" b="1" u="sng" dirty="0"/>
          </a:p>
          <a:p>
            <a:pPr marL="0" indent="0">
              <a:buNone/>
            </a:pPr>
            <a:r>
              <a:rPr lang="de-DE" dirty="0"/>
              <a:t>25 </a:t>
            </a:r>
            <a:r>
              <a:rPr lang="de-DE" dirty="0" err="1"/>
              <a:t>points</a:t>
            </a:r>
            <a:endParaRPr lang="de-DE" dirty="0"/>
          </a:p>
          <a:p>
            <a:pPr marL="0" indent="0">
              <a:buNone/>
            </a:pPr>
            <a:endParaRPr lang="de-DE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2F5DEB-E9AE-4798-BB49-07B0BE49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10" y="4360984"/>
            <a:ext cx="3454553" cy="22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E9AEC-8142-467B-997D-28E48763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6.Combien </a:t>
            </a:r>
            <a:r>
              <a:rPr lang="de-DE" dirty="0" err="1"/>
              <a:t>d‘habitants</a:t>
            </a:r>
            <a:r>
              <a:rPr lang="de-DE" dirty="0"/>
              <a:t> a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20E70-120A-4502-A544-8C2B2DA8F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1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</a:p>
          <a:p>
            <a:pPr marL="514350" indent="-514350">
              <a:buAutoNum type="alphaLcParenR"/>
            </a:pPr>
            <a:r>
              <a:rPr lang="de-DE" dirty="0"/>
              <a:t>7.382.000                                                           b) 5.283.000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8.574.000                                                              d) 6.291.000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c) </a:t>
            </a:r>
          </a:p>
          <a:p>
            <a:pPr marL="0" indent="0">
              <a:buNone/>
            </a:pPr>
            <a:r>
              <a:rPr lang="de-DE" dirty="0"/>
              <a:t>30 </a:t>
            </a:r>
            <a:r>
              <a:rPr lang="de-DE" dirty="0" err="1"/>
              <a:t>points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1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EB356-647F-49AC-9350-C81C0D50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7.Quel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sport</a:t>
            </a:r>
            <a:r>
              <a:rPr lang="de-DE" dirty="0"/>
              <a:t> le plus </a:t>
            </a:r>
            <a:r>
              <a:rPr lang="de-DE" dirty="0" err="1"/>
              <a:t>populaire</a:t>
            </a:r>
            <a:r>
              <a:rPr lang="de-DE" dirty="0"/>
              <a:t> au Québec?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95FE64-634F-419F-9F44-FFECB7E12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514350" indent="-514350">
              <a:buAutoNum type="alphaLcParenR"/>
            </a:pPr>
            <a:r>
              <a:rPr lang="de-DE" dirty="0" err="1"/>
              <a:t>foot</a:t>
            </a:r>
            <a:r>
              <a:rPr lang="de-DE" dirty="0"/>
              <a:t>                                                            b) </a:t>
            </a:r>
            <a:r>
              <a:rPr lang="de-DE" dirty="0" err="1"/>
              <a:t>handball</a:t>
            </a:r>
            <a:r>
              <a:rPr lang="de-DE" dirty="0"/>
              <a:t> </a:t>
            </a:r>
          </a:p>
          <a:p>
            <a:pPr marL="514350" indent="-514350">
              <a:buAutoNum type="alphaLcParenR"/>
            </a:pPr>
            <a:endParaRPr lang="de-DE" dirty="0"/>
          </a:p>
          <a:p>
            <a:pPr marL="0" indent="0">
              <a:buNone/>
            </a:pPr>
            <a:r>
              <a:rPr lang="de-DE" dirty="0"/>
              <a:t>c) </a:t>
            </a:r>
            <a:r>
              <a:rPr lang="de-DE" dirty="0" err="1"/>
              <a:t>hockey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glace</a:t>
            </a:r>
            <a:r>
              <a:rPr lang="de-DE" dirty="0"/>
              <a:t>                                        d) </a:t>
            </a:r>
            <a:r>
              <a:rPr lang="de-DE" dirty="0" err="1"/>
              <a:t>tennis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 err="1"/>
              <a:t>réponse</a:t>
            </a:r>
            <a:r>
              <a:rPr lang="de-DE" b="1" u="sng" dirty="0"/>
              <a:t>: </a:t>
            </a:r>
            <a:r>
              <a:rPr lang="de-DE" dirty="0"/>
              <a:t>c)</a:t>
            </a:r>
          </a:p>
          <a:p>
            <a:pPr marL="0" indent="0">
              <a:buNone/>
            </a:pPr>
            <a:r>
              <a:rPr lang="de-DE" dirty="0"/>
              <a:t>35 </a:t>
            </a:r>
            <a:r>
              <a:rPr lang="de-DE" dirty="0" err="1"/>
              <a:t>points</a:t>
            </a:r>
            <a:r>
              <a:rPr lang="de-DE" dirty="0"/>
              <a:t> </a:t>
            </a:r>
            <a:endParaRPr lang="de-DE" b="1" u="sng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985681-961B-4044-B15B-557254F95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165" y="4135901"/>
            <a:ext cx="3068589" cy="21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Office PowerPoint</Application>
  <PresentationFormat>Breitbild</PresentationFormat>
  <Paragraphs>117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Le quiz</vt:lpstr>
      <vt:lpstr>                        Règle du jeu  </vt:lpstr>
      <vt:lpstr>1.Quel est le nom de la célèbre fleuve du Québec?</vt:lpstr>
      <vt:lpstr>2.Combien de langues sont parlées au Québec?</vt:lpstr>
      <vt:lpstr>3.Quelle est la langue offciellle du Québec?</vt:lpstr>
      <vt:lpstr>4.Quelle est la nourriture typique au Québec?  </vt:lpstr>
      <vt:lpstr>5.Quel animal est présent au Québec?</vt:lpstr>
      <vt:lpstr>6.Combien d‘habitants a Québec?</vt:lpstr>
      <vt:lpstr>7.Quel est le sport le plus populaire au Québec?</vt:lpstr>
      <vt:lpstr>8.Quel est le nom de la montagne la plus populaire  du Québec?</vt:lpstr>
      <vt:lpstr>                  9. Qui a fondé Québec?</vt:lpstr>
      <vt:lpstr>          10.Quand était fondé Québec?</vt:lpstr>
      <vt:lpstr>Les sources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quiz</dc:title>
  <dc:creator>Joanna Stier</dc:creator>
  <cp:lastModifiedBy>Birgit Porzucek</cp:lastModifiedBy>
  <cp:revision>7</cp:revision>
  <dcterms:created xsi:type="dcterms:W3CDTF">2021-09-29T11:38:16Z</dcterms:created>
  <dcterms:modified xsi:type="dcterms:W3CDTF">2021-12-06T15:11:27Z</dcterms:modified>
</cp:coreProperties>
</file>